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356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393"/>
    <a:srgbClr val="FF0505"/>
    <a:srgbClr val="FF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82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0" y="22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B06C6E-15D0-41F0-9B35-4ADED6053144}" type="datetimeFigureOut">
              <a:rPr lang="ru-RU" smtClean="0"/>
              <a:t>01.06.2022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ADC9C-3370-42E1-AFF1-2D96F1A74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7824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86F0F-8731-46BD-8F7D-29BC3D237829}" type="datetimeFigureOut">
              <a:rPr lang="ru-RU" smtClean="0"/>
              <a:pPr/>
              <a:t>01.06.2022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04DD2-BCB3-4C8B-8FD3-D42CBA2816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3057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86F0F-8731-46BD-8F7D-29BC3D237829}" type="datetimeFigureOut">
              <a:rPr lang="ru-RU" smtClean="0"/>
              <a:pPr/>
              <a:t>01.06.2022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04DD2-BCB3-4C8B-8FD3-D42CBA2816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510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86F0F-8731-46BD-8F7D-29BC3D237829}" type="datetimeFigureOut">
              <a:rPr lang="ru-RU" smtClean="0"/>
              <a:pPr/>
              <a:t>01.06.2022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04DD2-BCB3-4C8B-8FD3-D42CBA2816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355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86F0F-8731-46BD-8F7D-29BC3D237829}" type="datetimeFigureOut">
              <a:rPr lang="ru-RU" smtClean="0"/>
              <a:pPr/>
              <a:t>01.06.2022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04DD2-BCB3-4C8B-8FD3-D42CBA2816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109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86F0F-8731-46BD-8F7D-29BC3D237829}" type="datetimeFigureOut">
              <a:rPr lang="ru-RU" smtClean="0"/>
              <a:pPr/>
              <a:t>01.06.2022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04DD2-BCB3-4C8B-8FD3-D42CBA2816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922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86F0F-8731-46BD-8F7D-29BC3D237829}" type="datetimeFigureOut">
              <a:rPr lang="ru-RU" smtClean="0"/>
              <a:pPr/>
              <a:t>01.06.2022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04DD2-BCB3-4C8B-8FD3-D42CBA2816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0609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86F0F-8731-46BD-8F7D-29BC3D237829}" type="datetimeFigureOut">
              <a:rPr lang="ru-RU" smtClean="0"/>
              <a:pPr/>
              <a:t>01.06.2022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04DD2-BCB3-4C8B-8FD3-D42CBA2816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570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86F0F-8731-46BD-8F7D-29BC3D237829}" type="datetimeFigureOut">
              <a:rPr lang="ru-RU" smtClean="0"/>
              <a:pPr/>
              <a:t>01.06.2022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04DD2-BCB3-4C8B-8FD3-D42CBA2816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622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86F0F-8731-46BD-8F7D-29BC3D237829}" type="datetimeFigureOut">
              <a:rPr lang="ru-RU" smtClean="0"/>
              <a:pPr/>
              <a:t>01.06.2022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04DD2-BCB3-4C8B-8FD3-D42CBA2816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2629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86F0F-8731-46BD-8F7D-29BC3D237829}" type="datetimeFigureOut">
              <a:rPr lang="ru-RU" smtClean="0"/>
              <a:pPr/>
              <a:t>01.06.2022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04DD2-BCB3-4C8B-8FD3-D42CBA2816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82481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86F0F-8731-46BD-8F7D-29BC3D237829}" type="datetimeFigureOut">
              <a:rPr lang="ru-RU" smtClean="0"/>
              <a:pPr/>
              <a:t>01.06.2022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04DD2-BCB3-4C8B-8FD3-D42CBA2816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0629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86F0F-8731-46BD-8F7D-29BC3D237829}" type="datetimeFigureOut">
              <a:rPr lang="ru-RU" smtClean="0"/>
              <a:pPr/>
              <a:t>01.06.2022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04DD2-BCB3-4C8B-8FD3-D42CBA2816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3045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636165" y="0"/>
            <a:ext cx="8471830" cy="4357063"/>
          </a:xfrm>
        </p:spPr>
        <p:txBody>
          <a:bodyPr anchor="ctr">
            <a:noAutofit/>
          </a:bodyPr>
          <a:lstStyle/>
          <a:p>
            <a:pPr algn="l">
              <a:lnSpc>
                <a:spcPct val="114000"/>
              </a:lnSpc>
              <a:spcBef>
                <a:spcPts val="3000"/>
              </a:spcBef>
              <a:spcAft>
                <a:spcPts val="3000"/>
              </a:spcAft>
            </a:pPr>
            <a:endParaRPr lang="ru-RU" sz="2800" b="1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3636165" y="4065208"/>
            <a:ext cx="7837714" cy="0"/>
          </a:xfrm>
          <a:prstGeom prst="line">
            <a:avLst/>
          </a:prstGeom>
          <a:ln w="28575">
            <a:solidFill>
              <a:srgbClr val="C00000"/>
            </a:solidFill>
          </a:ln>
          <a:effectLst>
            <a:outerShdw blurRad="127000" dist="25400" dir="5400000" algn="t" rotWithShape="0">
              <a:prstClr val="black">
                <a:alpha val="5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3968" y="1613042"/>
            <a:ext cx="3513549" cy="3513549"/>
          </a:xfrm>
          <a:prstGeom prst="rect">
            <a:avLst/>
          </a:prstGeom>
        </p:spPr>
      </p:pic>
      <p:sp>
        <p:nvSpPr>
          <p:cNvPr id="6" name="Заголовок 1">
            <a:extLst>
              <a:ext uri="{FF2B5EF4-FFF2-40B4-BE49-F238E27FC236}">
                <a16:creationId xmlns="" xmlns:a16="http://schemas.microsoft.com/office/drawing/2014/main" id="{4567C1B7-261A-406D-BE89-2101E9060CE9}"/>
              </a:ext>
            </a:extLst>
          </p:cNvPr>
          <p:cNvSpPr txBox="1">
            <a:spLocks/>
          </p:cNvSpPr>
          <p:nvPr/>
        </p:nvSpPr>
        <p:spPr>
          <a:xfrm>
            <a:off x="4913523" y="5001642"/>
            <a:ext cx="6942463" cy="15638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4000"/>
              </a:lnSpc>
              <a:spcBef>
                <a:spcPts val="0"/>
              </a:spcBef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280694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1692" y="365126"/>
            <a:ext cx="6687238" cy="782638"/>
          </a:xfrm>
        </p:spPr>
        <p:txBody>
          <a:bodyPr>
            <a:normAutofit/>
          </a:bodyPr>
          <a:lstStyle/>
          <a:p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" name="Объект 29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5511" y="-66101"/>
            <a:ext cx="3059231" cy="1151368"/>
          </a:xfrm>
        </p:spPr>
      </p:pic>
      <p:cxnSp>
        <p:nvCxnSpPr>
          <p:cNvPr id="36" name="Прямая соединительная линия 35"/>
          <p:cNvCxnSpPr/>
          <p:nvPr/>
        </p:nvCxnSpPr>
        <p:spPr>
          <a:xfrm>
            <a:off x="147189" y="1147763"/>
            <a:ext cx="11897622" cy="0"/>
          </a:xfrm>
          <a:prstGeom prst="line">
            <a:avLst/>
          </a:prstGeom>
          <a:ln w="28575">
            <a:solidFill>
              <a:srgbClr val="C00000"/>
            </a:solidFill>
          </a:ln>
          <a:effectLst>
            <a:outerShdw blurRad="127000" dist="25400" dir="5400000" algn="t" rotWithShape="0">
              <a:prstClr val="black">
                <a:alpha val="5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E51FCD5E-EF0F-0662-401E-B44B4F669DA3}"/>
              </a:ext>
            </a:extLst>
          </p:cNvPr>
          <p:cNvSpPr txBox="1"/>
          <p:nvPr/>
        </p:nvSpPr>
        <p:spPr>
          <a:xfrm rot="10800000" flipV="1">
            <a:off x="683045" y="3535224"/>
            <a:ext cx="10291695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ru-RU" sz="2000" b="0" i="0" dirty="0">
              <a:solidFill>
                <a:srgbClr val="11111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12153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orbe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8908</TotalTime>
  <Words>0</Words>
  <Application>Microsoft Office PowerPoint</Application>
  <PresentationFormat>Широкоэкранный</PresentationFormat>
  <Paragraphs>1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Corbel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БЮДЖЕТНОЕ УЧРЕЖДЕНИЕ ЗДРАВООХРАНЕНИЯ МОСКОВСКОЙ ОБЛАСТИ  «МОСКОВСКИЙ ОБЛАСТНОЙ  НАУЧНО-ИССЛЕДОВАТЕЛЬСКИЙ КЛИНИЧЕСКИЙ ИНСТИТУТ им. М.Ф. ВЛАДИМИРСКОГО»</dc:title>
  <dc:creator>Алексей Глазков</dc:creator>
  <cp:lastModifiedBy>User</cp:lastModifiedBy>
  <cp:revision>272</cp:revision>
  <cp:lastPrinted>2018-09-14T10:38:03Z</cp:lastPrinted>
  <dcterms:created xsi:type="dcterms:W3CDTF">2015-12-08T03:39:39Z</dcterms:created>
  <dcterms:modified xsi:type="dcterms:W3CDTF">2022-06-01T08:12:03Z</dcterms:modified>
</cp:coreProperties>
</file>